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IBM Plex Sans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IBM Plex Sans SemiBold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bold.fntdata"/><Relationship Id="rId22" Type="http://schemas.openxmlformats.org/officeDocument/2006/relationships/font" Target="fonts/IBMPlexSans-boldItalic.fntdata"/><Relationship Id="rId21" Type="http://schemas.openxmlformats.org/officeDocument/2006/relationships/font" Target="fonts/IBMPlexSans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IBMPlexSansSemiBold-bold.fntdata"/><Relationship Id="rId27" Type="http://schemas.openxmlformats.org/officeDocument/2006/relationships/font" Target="fonts/IBMPlexSansSemiBold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SemiBold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IBMPlexSansSemiBold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IBMPlexSans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da4e02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da4e02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542d39647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542d39647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da4e02799_0_1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da4e02799_0_1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13da4e02799_0_17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42d3964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542d3964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53753665a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53753665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5266d5c6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5266d5c6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552279077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552279077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552279077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552279077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522790771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522790771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55266d5c6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55266d5c6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55266d5c6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55266d5c6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/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9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66"/>
          <p:cNvSpPr txBox="1"/>
          <p:nvPr>
            <p:ph idx="1" type="body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i="0" sz="14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49" name="Google Shape;349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50" name="Google Shape;350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odepen.io/alexej-kadochnikow/pen/RwQrvov" TargetMode="External"/><Relationship Id="rId4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fontawesome.com/" TargetMode="External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depen.io/alexej-kadochnikow/pen/yLveZbg" TargetMode="External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depen.io/alexej-kadochnikow/pen/MWQKLop" TargetMode="External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depen.io/alexej-kadochnikow/pen/GRQozvb" TargetMode="External"/><Relationship Id="rId4" Type="http://schemas.openxmlformats.org/officeDocument/2006/relationships/hyperlink" Target="https://animista.net/play/basic/rotate-scale" TargetMode="External"/><Relationship Id="rId5" Type="http://schemas.openxmlformats.org/officeDocument/2006/relationships/hyperlink" Target="https://animista.net/play/attention/wobble" TargetMode="External"/><Relationship Id="rId6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Workshop</a:t>
            </a:r>
            <a:endParaRPr/>
          </a:p>
        </p:txBody>
      </p:sp>
      <p:sp>
        <p:nvSpPr>
          <p:cNvPr id="356" name="Google Shape;356;p67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9</a:t>
            </a:r>
            <a:endParaRPr sz="1000"/>
          </a:p>
        </p:txBody>
      </p:sp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90" y="838021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6"/>
          <p:cNvSpPr txBox="1"/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423" name="Google Shape;423;p7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77"/>
          <p:cNvPicPr preferRelativeResize="0"/>
          <p:nvPr/>
        </p:nvPicPr>
        <p:blipFill rotWithShape="1">
          <a:blip r:embed="rId3">
            <a:alphaModFix/>
          </a:blip>
          <a:srcRect b="0" l="0" r="0" t="27990"/>
          <a:stretch/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  <p:sp>
        <p:nvSpPr>
          <p:cNvPr id="363" name="Google Shape;363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9" name="Google Shape;369;p69"/>
          <p:cNvSpPr txBox="1"/>
          <p:nvPr>
            <p:ph idx="1" type="subTitle"/>
          </p:nvPr>
        </p:nvSpPr>
        <p:spPr>
          <a:xfrm>
            <a:off x="540000" y="1168500"/>
            <a:ext cx="7980300" cy="25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Дан код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&lt;ul class="menu"&gt;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  &lt;li class="menu__list"&gt;&lt;a href="#" class="menu__link"&gt;list-1&lt;/a&gt;&lt;/li&gt;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  &lt;li class="menu__list"&gt;&lt;a href="#" class="menu__link"&gt;list-2&lt;/a&gt;&lt;/li&gt;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  &lt;li class="menu__list"&gt;&lt;a href="#" class="menu__link"&gt;list-3&lt;/a&gt;&lt;/li&gt;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  &lt;li class="menu__list"&gt;&lt;a href="#" class="menu__link"&gt;list-4&lt;/a&gt;&lt;/li&gt;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&lt;/ul&gt;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Google Shape;370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6" name="Google Shape;376;p70"/>
          <p:cNvSpPr txBox="1"/>
          <p:nvPr>
            <p:ph idx="1" type="subTitle"/>
          </p:nvPr>
        </p:nvSpPr>
        <p:spPr>
          <a:xfrm>
            <a:off x="540000" y="1168500"/>
            <a:ext cx="60510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При наведении на любую ссылку цвет текста должен стать красным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При нажатии на ссылку цвет текста должен стать зеленым в момент нажатия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Найти первый элемент списка и добавить нижнее подчеркивание ссылке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Найти последний элемент списка и добавить ссылке жирность font-weight: bold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У третьей ссылки нужно поменять цвет фона на оранжевый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7" name="Google Shape;377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3" name="Google Shape;383;p71"/>
          <p:cNvSpPr txBox="1"/>
          <p:nvPr>
            <p:ph idx="1" type="subTitle"/>
          </p:nvPr>
        </p:nvSpPr>
        <p:spPr>
          <a:xfrm>
            <a:off x="540000" y="1168500"/>
            <a:ext cx="6690600" cy="3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Дан код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https://codepen.io/alexej-kadochnikow/pen/RwQrvov</a:t>
            </a:r>
            <a:r>
              <a:rPr lang="ru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Необходимо создать псевдоэлемент new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Разместить его в правом верхнем углу блока product чтобы он не смещал другие элементы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Размеры блока 35 на 35 px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цвет фона красный, а цвет текста белый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Необходимо создать псевдоэлемент sale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Разместить его в левом верхнем углу блока product чтобы он не смещал другие элементы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размеры блока 35 на 35 px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цвет фона оранжевый, а цвет текста белый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4" name="Google Shape;384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10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1" name="Google Shape;391;p72"/>
          <p:cNvSpPr txBox="1"/>
          <p:nvPr>
            <p:ph idx="1" type="subTitle"/>
          </p:nvPr>
        </p:nvSpPr>
        <p:spPr>
          <a:xfrm>
            <a:off x="540000" y="1168500"/>
            <a:ext cx="669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Скопировать любой код svg с сайта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https://fontawesome.com/</a:t>
            </a:r>
            <a:r>
              <a:rPr lang="ru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Необходимо добавить эффект наведения на картинку и поменять значение цвета на purple при наведении и yellow при нажатии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92" name="Google Shape;392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93" name="Google Shape;393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3326" y="3444472"/>
            <a:ext cx="2729426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9" name="Google Shape;399;p73"/>
          <p:cNvSpPr txBox="1"/>
          <p:nvPr>
            <p:ph idx="1" type="subTitle"/>
          </p:nvPr>
        </p:nvSpPr>
        <p:spPr>
          <a:xfrm>
            <a:off x="540000" y="1168500"/>
            <a:ext cx="6690600" cy="36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Дан код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https://codepen.io/alexej-kadochnikow/pen/yLveZbg</a:t>
            </a:r>
            <a:r>
              <a:rPr lang="ru" sz="1600">
                <a:solidFill>
                  <a:schemeClr val="dk1"/>
                </a:solidFill>
              </a:rPr>
              <a:t> 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Необходимо добавить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При наведении на первый блок, чтобы он смещался на 50px вправо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при наведении на второй блок, он должен становиться в 2 раза больше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При наведении на 3 блок, он должен повернуться по часовой стрелке на 60 градусов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Все наведения должны быть плавными и выполнять переход за 1 секунду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Можно менять параметры ширины и высоты при необходимости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00" name="Google Shape;400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5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7" name="Google Shape;407;p74"/>
          <p:cNvSpPr txBox="1"/>
          <p:nvPr>
            <p:ph idx="1" type="subTitle"/>
          </p:nvPr>
        </p:nvSpPr>
        <p:spPr>
          <a:xfrm>
            <a:off x="540000" y="1168500"/>
            <a:ext cx="66906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Дан код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https://codepen.io/alexej-kadochnikow/pen/MWQKLop</a:t>
            </a:r>
            <a:r>
              <a:rPr lang="ru" sz="1600">
                <a:solidFill>
                  <a:schemeClr val="dk1"/>
                </a:solidFill>
              </a:rPr>
              <a:t> 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Есть 4 блока, вам необходимо сделать 8 угольник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Для этого вам необходимо подобрать значение высоты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Задать значение фона для блоков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Подобрать верный угол поворота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08" name="Google Shape;408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9" name="Google Shape;409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3326" y="3444472"/>
            <a:ext cx="2729426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6 (тайминг 10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5" name="Google Shape;415;p75"/>
          <p:cNvSpPr txBox="1"/>
          <p:nvPr>
            <p:ph idx="1" type="subTitle"/>
          </p:nvPr>
        </p:nvSpPr>
        <p:spPr>
          <a:xfrm>
            <a:off x="540000" y="1168500"/>
            <a:ext cx="6690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Дан код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https://codepen.io/alexej-kadochnikow/pen/GRQozvb</a:t>
            </a:r>
            <a:r>
              <a:rPr lang="ru" sz="1600">
                <a:solidFill>
                  <a:schemeClr val="dk1"/>
                </a:solidFill>
              </a:rPr>
              <a:t> 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Необходимо добавить произвольную анимацию на кнопку для этого можно использовать генератор или придумать анимацию самостоятельно  </a:t>
            </a:r>
            <a:r>
              <a:rPr lang="ru" sz="1600" u="sng">
                <a:solidFill>
                  <a:schemeClr val="hlink"/>
                </a:solidFill>
                <a:hlinkClick r:id="rId4"/>
              </a:rPr>
              <a:t>https://animista.net/play/basic/rotate-scale</a:t>
            </a:r>
            <a:r>
              <a:rPr lang="ru" sz="1600">
                <a:solidFill>
                  <a:schemeClr val="dk1"/>
                </a:solidFill>
              </a:rPr>
              <a:t>  , если необходимо быстро определиться </a:t>
            </a:r>
            <a:r>
              <a:rPr lang="ru" sz="1600" u="sng">
                <a:solidFill>
                  <a:schemeClr val="hlink"/>
                </a:solidFill>
                <a:hlinkClick r:id="rId5"/>
              </a:rPr>
              <a:t>https://animista.net/play/attention/wobble</a:t>
            </a:r>
            <a:r>
              <a:rPr lang="ru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16" name="Google Shape;416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7" name="Google Shape;417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3326" y="3444472"/>
            <a:ext cx="2729426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